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Marcador de texto 4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Marcador de texto 3"/>
          <p:cNvSpPr/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Marcador de posición de imagen 2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914399" y="2130425"/>
            <a:ext cx="10363201" cy="1470026"/>
          </a:xfrm>
          <a:prstGeom prst="rect">
            <a:avLst/>
          </a:prstGeom>
        </p:spPr>
        <p:txBody>
          <a:bodyPr lIns="60959" tIns="60959" rIns="60959" bIns="60959"/>
          <a:lstStyle>
            <a:lvl1pPr algn="ctr" defTabSz="1219200">
              <a:lnSpc>
                <a:spcPct val="100000"/>
              </a:lnSpc>
              <a:defRPr sz="5800"/>
            </a:lvl1pPr>
          </a:lstStyle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828799" y="3886200"/>
            <a:ext cx="8534401" cy="1752600"/>
          </a:xfrm>
          <a:prstGeom prst="rect">
            <a:avLst/>
          </a:prstGeom>
        </p:spPr>
        <p:txBody>
          <a:bodyPr lIns="60959" tIns="60959" rIns="60959" bIns="60959"/>
          <a:lstStyle>
            <a:lvl1pPr marL="0" indent="0" algn="ctr" defTabSz="1219200">
              <a:lnSpc>
                <a:spcPct val="100000"/>
              </a:lnSpc>
              <a:buSzTx/>
              <a:buFontTx/>
              <a:buNone/>
              <a:defRPr sz="4200">
                <a:solidFill>
                  <a:srgbClr val="888888"/>
                </a:solidFill>
              </a:defRPr>
            </a:lvl1pPr>
            <a:lvl2pPr marL="0" indent="457200" algn="ctr" defTabSz="1219200">
              <a:lnSpc>
                <a:spcPct val="100000"/>
              </a:lnSpc>
              <a:buSzTx/>
              <a:buFontTx/>
              <a:buNone/>
              <a:defRPr sz="4200">
                <a:solidFill>
                  <a:srgbClr val="888888"/>
                </a:solidFill>
              </a:defRPr>
            </a:lvl2pPr>
            <a:lvl3pPr marL="0" indent="914400" algn="ctr" defTabSz="1219200">
              <a:lnSpc>
                <a:spcPct val="100000"/>
              </a:lnSpc>
              <a:buSzTx/>
              <a:buFontTx/>
              <a:buNone/>
              <a:defRPr sz="4200">
                <a:solidFill>
                  <a:srgbClr val="888888"/>
                </a:solidFill>
              </a:defRPr>
            </a:lvl3pPr>
            <a:lvl4pPr marL="0" indent="1371600" algn="ctr" defTabSz="1219200">
              <a:lnSpc>
                <a:spcPct val="100000"/>
              </a:lnSpc>
              <a:buSzTx/>
              <a:buFontTx/>
              <a:buNone/>
              <a:defRPr sz="4200">
                <a:solidFill>
                  <a:srgbClr val="888888"/>
                </a:solidFill>
              </a:defRPr>
            </a:lvl4pPr>
            <a:lvl5pPr marL="0" indent="1828800" algn="ctr" defTabSz="1219200">
              <a:lnSpc>
                <a:spcPct val="100000"/>
              </a:lnSpc>
              <a:buSzTx/>
              <a:buFontTx/>
              <a:buNone/>
              <a:defRPr sz="42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1241801" y="6373376"/>
            <a:ext cx="340600" cy="331074"/>
          </a:xfrm>
          <a:prstGeom prst="rect">
            <a:avLst/>
          </a:prstGeom>
        </p:spPr>
        <p:txBody>
          <a:bodyPr lIns="60959" tIns="60959" rIns="60959" bIns="60959"/>
          <a:lstStyle>
            <a:lvl1pPr defTabSz="1219200">
              <a:defRPr sz="1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1.png"/><Relationship Id="rId18" Type="http://schemas.openxmlformats.org/officeDocument/2006/relationships/image" Target="../media/image3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38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45.png"/><Relationship Id="rId8" Type="http://schemas.openxmlformats.org/officeDocument/2006/relationships/image" Target="../media/image5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jpeg"/><Relationship Id="rId3" Type="http://schemas.openxmlformats.org/officeDocument/2006/relationships/image" Target="../media/image1.tif"/><Relationship Id="rId4" Type="http://schemas.openxmlformats.org/officeDocument/2006/relationships/image" Target="../media/image72.png"/><Relationship Id="rId5" Type="http://schemas.openxmlformats.org/officeDocument/2006/relationships/image" Target="../media/image2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3.tif"/><Relationship Id="rId4" Type="http://schemas.openxmlformats.org/officeDocument/2006/relationships/image" Target="../media/image4.tif"/><Relationship Id="rId5" Type="http://schemas.openxmlformats.org/officeDocument/2006/relationships/image" Target="../media/image5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50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n 3" descr="Imagen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4429" y="4516828"/>
            <a:ext cx="7153276" cy="1543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Imagen 5" descr="Imagen 5"/>
          <p:cNvPicPr>
            <a:picLocks noChangeAspect="1"/>
          </p:cNvPicPr>
          <p:nvPr/>
        </p:nvPicPr>
        <p:blipFill>
          <a:blip r:embed="rId3">
            <a:extLst/>
          </a:blip>
          <a:srcRect l="0" t="0" r="0" b="19214"/>
          <a:stretch>
            <a:fillRect/>
          </a:stretch>
        </p:blipFill>
        <p:spPr>
          <a:xfrm>
            <a:off x="-89863" y="1"/>
            <a:ext cx="12281863" cy="36725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n 4" descr="Imagen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42977" y="622390"/>
            <a:ext cx="2921125" cy="24756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n 5" descr="Imagen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76226" y="3429000"/>
            <a:ext cx="3854946" cy="2457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rcRect l="17290" t="16825" r="17997" b="8203"/>
          <a:stretch>
            <a:fillRect/>
          </a:stretch>
        </p:blipFill>
        <p:spPr>
          <a:xfrm>
            <a:off x="608223" y="1012873"/>
            <a:ext cx="6031729" cy="5460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n 3" descr="Imagen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97929" y="314672"/>
            <a:ext cx="6652315" cy="4345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n 3" descr="Imagen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8995" y="365125"/>
            <a:ext cx="10764806" cy="1927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6416" y="2292262"/>
            <a:ext cx="6011573" cy="35439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Imagen 9" descr="Imagen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57136" y="5017139"/>
            <a:ext cx="1516683" cy="1183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Imagen 10" descr="Imagen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85384" y="4910514"/>
            <a:ext cx="1431079" cy="13812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Imagen 1" descr="Imagen 1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893817" y="2399409"/>
            <a:ext cx="2014212" cy="16648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Imagen 4" descr="Imagen 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339588" y="2574783"/>
            <a:ext cx="1921542" cy="16152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Imagen 2" descr="Imagen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8853" y="774665"/>
            <a:ext cx="9384939" cy="6083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n 9" descr="Imagen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7092" y="490956"/>
            <a:ext cx="4929447" cy="24739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n 16" descr="Imagen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93758" y="3622957"/>
            <a:ext cx="1045893" cy="1045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n 17" descr="Imagen 1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10909" y="5027643"/>
            <a:ext cx="1045893" cy="1045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magen 18" descr="Imagen 1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10910" y="3601939"/>
            <a:ext cx="1045892" cy="1045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n 19" descr="Imagen 19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102334" y="3621463"/>
            <a:ext cx="1045893" cy="1045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Imagen 20" descr="Imagen 20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105056" y="5037442"/>
            <a:ext cx="1045892" cy="1045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n 21" descr="Imagen 21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3193758" y="5027641"/>
            <a:ext cx="1045893" cy="10458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upo 20"/>
          <p:cNvGrpSpPr/>
          <p:nvPr/>
        </p:nvGrpSpPr>
        <p:grpSpPr>
          <a:xfrm>
            <a:off x="839709" y="1106078"/>
            <a:ext cx="10512581" cy="4973406"/>
            <a:chOff x="0" y="0"/>
            <a:chExt cx="10512579" cy="4973404"/>
          </a:xfrm>
        </p:grpSpPr>
        <p:pic>
          <p:nvPicPr>
            <p:cNvPr id="127" name="Imagen 3" descr="Imagen 3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0512580" cy="49734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8" name="Imagen 4" descr="Imagen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352106" y="693974"/>
              <a:ext cx="1530826" cy="5165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9" name="Imagen 5" descr="Imagen 5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7838"/>
            <a:stretch>
              <a:fillRect/>
            </a:stretch>
          </p:blipFill>
          <p:spPr>
            <a:xfrm>
              <a:off x="3852177" y="3237755"/>
              <a:ext cx="1265343" cy="6670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0" name="Imagen 6" descr="Imagen 6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0" r="6847" b="16719"/>
            <a:stretch>
              <a:fillRect/>
            </a:stretch>
          </p:blipFill>
          <p:spPr>
            <a:xfrm>
              <a:off x="5621459" y="3330161"/>
              <a:ext cx="801198" cy="5165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1" name="Imagen 7" descr="Imagen 7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7709" t="9190" r="2825" b="11637"/>
            <a:stretch>
              <a:fillRect/>
            </a:stretch>
          </p:blipFill>
          <p:spPr>
            <a:xfrm>
              <a:off x="1905814" y="3904819"/>
              <a:ext cx="1241376" cy="5065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2" name="Imagen 12" descr="Imagen 12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807372" y="4220785"/>
              <a:ext cx="497406" cy="1905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" name="Imagen 13" descr="Imagen 13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 rot="236241">
              <a:off x="6784590" y="3822377"/>
              <a:ext cx="916483" cy="3861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4" name="Imagen 14" descr="Imagen 14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868692" y="4411323"/>
              <a:ext cx="374141" cy="1436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5" name="Imagen 15" descr="Imagen 15"/>
            <p:cNvPicPr>
              <a:picLocks noChangeAspect="1"/>
            </p:cNvPicPr>
            <p:nvPr/>
          </p:nvPicPr>
          <p:blipFill>
            <a:blip r:embed="rId10">
              <a:extLst/>
            </a:blip>
            <a:srcRect l="0" t="9061" r="0" b="18122"/>
            <a:stretch>
              <a:fillRect/>
            </a:stretch>
          </p:blipFill>
          <p:spPr>
            <a:xfrm>
              <a:off x="5482333" y="1931611"/>
              <a:ext cx="801198" cy="3387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6" name="Imagen 16" descr="Imagen 16"/>
            <p:cNvPicPr>
              <a:picLocks noChangeAspect="1"/>
            </p:cNvPicPr>
            <p:nvPr/>
          </p:nvPicPr>
          <p:blipFill>
            <a:blip r:embed="rId11">
              <a:extLst/>
            </a:blip>
            <a:srcRect l="9305" t="7310" r="5609" b="13513"/>
            <a:stretch>
              <a:fillRect/>
            </a:stretch>
          </p:blipFill>
          <p:spPr>
            <a:xfrm>
              <a:off x="8259709" y="513540"/>
              <a:ext cx="632452" cy="3346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38" name="Imagen 1" descr="Imagen 1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9275436" y="4307092"/>
            <a:ext cx="614034" cy="802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Imagen 2" descr="Imagen 2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0298500" y="1395462"/>
            <a:ext cx="652135" cy="9964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n 8" descr="Imagen 8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534828" y="663826"/>
            <a:ext cx="844800" cy="83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n 26" descr="Imagen 26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339020" y="5010899"/>
            <a:ext cx="546892" cy="537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n 32" descr="Imagen 32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061498" y="5010899"/>
            <a:ext cx="411163" cy="5371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n 9" descr="Imagen 9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6322043" y="3437499"/>
            <a:ext cx="634135" cy="6599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agen 10" descr="Imagen 10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6491247" y="5153431"/>
            <a:ext cx="634135" cy="1015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n 33" descr="Imagen 33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4629237" y="5783529"/>
            <a:ext cx="1476979" cy="3186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n 34" descr="Imagen 34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318218" y="778517"/>
            <a:ext cx="2353386" cy="13443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n 4" descr="Imagen 4"/>
          <p:cNvPicPr>
            <a:picLocks noChangeAspect="1"/>
          </p:cNvPicPr>
          <p:nvPr/>
        </p:nvPicPr>
        <p:blipFill>
          <a:blip r:embed="rId2">
            <a:extLst/>
          </a:blip>
          <a:srcRect l="0" t="15625" r="0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1" name="Grupo 9"/>
          <p:cNvGrpSpPr/>
          <p:nvPr/>
        </p:nvGrpSpPr>
        <p:grpSpPr>
          <a:xfrm>
            <a:off x="8086649" y="4266272"/>
            <a:ext cx="3958206" cy="2466494"/>
            <a:chOff x="0" y="0"/>
            <a:chExt cx="3958204" cy="2466493"/>
          </a:xfrm>
        </p:grpSpPr>
        <p:sp>
          <p:nvSpPr>
            <p:cNvPr id="149" name="Rectángulo: esquinas redondeadas 8"/>
            <p:cNvSpPr/>
            <p:nvPr/>
          </p:nvSpPr>
          <p:spPr>
            <a:xfrm>
              <a:off x="157655" y="0"/>
              <a:ext cx="3642897" cy="2313433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94000"/>
              </a:srgbClr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pic>
          <p:nvPicPr>
            <p:cNvPr id="150" name="Imagen 5" descr="Imagen 5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958205" cy="24664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52" name="Imagen 1" descr="Imagen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55012" y="0"/>
            <a:ext cx="11081977" cy="3429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E0E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n 2" descr="Imagen 2"/>
          <p:cNvPicPr>
            <a:picLocks noChangeAspect="1"/>
          </p:cNvPicPr>
          <p:nvPr/>
        </p:nvPicPr>
        <p:blipFill>
          <a:blip r:embed="rId2">
            <a:extLst/>
          </a:blip>
          <a:srcRect l="22696" t="0" r="10552" b="0"/>
          <a:stretch>
            <a:fillRect/>
          </a:stretch>
        </p:blipFill>
        <p:spPr>
          <a:xfrm>
            <a:off x="5605361" y="297866"/>
            <a:ext cx="6262292" cy="6262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99" y="0"/>
                </a:moveTo>
                <a:cubicBezTo>
                  <a:pt x="4835" y="0"/>
                  <a:pt x="0" y="4835"/>
                  <a:pt x="0" y="10799"/>
                </a:cubicBezTo>
                <a:cubicBezTo>
                  <a:pt x="0" y="16764"/>
                  <a:pt x="4835" y="21600"/>
                  <a:pt x="10799" y="21600"/>
                </a:cubicBezTo>
                <a:cubicBezTo>
                  <a:pt x="16764" y="21600"/>
                  <a:pt x="21600" y="16764"/>
                  <a:pt x="21600" y="10799"/>
                </a:cubicBezTo>
                <a:cubicBezTo>
                  <a:pt x="21600" y="4835"/>
                  <a:pt x="16764" y="0"/>
                  <a:pt x="1079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5" name="Imagen 1" descr="Imagen 1"/>
          <p:cNvPicPr>
            <a:picLocks noChangeAspect="1"/>
          </p:cNvPicPr>
          <p:nvPr/>
        </p:nvPicPr>
        <p:blipFill>
          <a:blip r:embed="rId3">
            <a:extLst/>
          </a:blip>
          <a:srcRect l="9330" t="3805" r="4123" b="2860"/>
          <a:stretch>
            <a:fillRect/>
          </a:stretch>
        </p:blipFill>
        <p:spPr>
          <a:xfrm>
            <a:off x="324374" y="1288604"/>
            <a:ext cx="5009626" cy="42807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n 1" descr="Imagen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426" y="199159"/>
            <a:ext cx="7314387" cy="13422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agen 2" descr="Imagen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26333" y="1762279"/>
            <a:ext cx="5689438" cy="14003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agen 3" descr="Imagen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37022" y="3526414"/>
            <a:ext cx="8839877" cy="1342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n 4" descr="Imagen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90156" y="5213477"/>
            <a:ext cx="7540769" cy="13422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n 2" descr="Imagen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27383" y="1529393"/>
            <a:ext cx="4680641" cy="1677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agen 8" descr="Imagen 8"/>
          <p:cNvPicPr>
            <a:picLocks noChangeAspect="1"/>
          </p:cNvPicPr>
          <p:nvPr/>
        </p:nvPicPr>
        <p:blipFill>
          <a:blip r:embed="rId3">
            <a:extLst/>
          </a:blip>
          <a:srcRect l="12007" t="17050" r="0" b="19016"/>
          <a:stretch>
            <a:fillRect/>
          </a:stretch>
        </p:blipFill>
        <p:spPr>
          <a:xfrm>
            <a:off x="141204" y="4179662"/>
            <a:ext cx="3980852" cy="18463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Imagen 13" descr="Imagen 13"/>
          <p:cNvPicPr>
            <a:picLocks noChangeAspect="1"/>
          </p:cNvPicPr>
          <p:nvPr/>
        </p:nvPicPr>
        <p:blipFill>
          <a:blip r:embed="rId4">
            <a:extLst/>
          </a:blip>
          <a:srcRect l="19932" t="10791" r="18832" b="16503"/>
          <a:stretch>
            <a:fillRect/>
          </a:stretch>
        </p:blipFill>
        <p:spPr>
          <a:xfrm>
            <a:off x="4993304" y="3780009"/>
            <a:ext cx="2228000" cy="2645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Imagen 12" descr="Imagen 12"/>
          <p:cNvPicPr>
            <a:picLocks noChangeAspect="1"/>
          </p:cNvPicPr>
          <p:nvPr/>
        </p:nvPicPr>
        <p:blipFill>
          <a:blip r:embed="rId5">
            <a:extLst/>
          </a:blip>
          <a:srcRect l="0" t="0" r="74137" b="0"/>
          <a:stretch>
            <a:fillRect/>
          </a:stretch>
        </p:blipFill>
        <p:spPr>
          <a:xfrm>
            <a:off x="9916307" y="959999"/>
            <a:ext cx="1631130" cy="22748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large_512a172f-a62c-4256-ba9e-4dfc32a17a71.png" descr="large_512a172f-a62c-4256-ba9e-4dfc32a17a7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370155" y="3347058"/>
            <a:ext cx="4680641" cy="351147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9" name="Group"/>
          <p:cNvGrpSpPr/>
          <p:nvPr/>
        </p:nvGrpSpPr>
        <p:grpSpPr>
          <a:xfrm>
            <a:off x="487256" y="1128856"/>
            <a:ext cx="2751977" cy="1937174"/>
            <a:chOff x="0" y="0"/>
            <a:chExt cx="2751975" cy="1937173"/>
          </a:xfrm>
        </p:grpSpPr>
        <p:sp>
          <p:nvSpPr>
            <p:cNvPr id="167" name="CINI"/>
            <p:cNvSpPr txBox="1"/>
            <p:nvPr/>
          </p:nvSpPr>
          <p:spPr>
            <a:xfrm>
              <a:off x="0" y="0"/>
              <a:ext cx="2587117" cy="155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9800">
                  <a:solidFill>
                    <a:schemeClr val="accent1">
                      <a:lumOff val="12058"/>
                    </a:schemeClr>
                  </a:solidFill>
                  <a:latin typeface="Raleway SemiBold"/>
                  <a:ea typeface="Raleway SemiBold"/>
                  <a:cs typeface="Raleway SemiBold"/>
                  <a:sym typeface="Raleway SemiBold"/>
                </a:defRPr>
              </a:lvl1pPr>
            </a:lstStyle>
            <a:p>
              <a:pPr/>
              <a:r>
                <a:t>CINI</a:t>
              </a:r>
            </a:p>
          </p:txBody>
        </p:sp>
        <p:sp>
          <p:nvSpPr>
            <p:cNvPr id="168" name="Centro de Innovación…"/>
            <p:cNvSpPr txBox="1"/>
            <p:nvPr/>
          </p:nvSpPr>
          <p:spPr>
            <a:xfrm>
              <a:off x="101879" y="1286933"/>
              <a:ext cx="2650097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sz="1900">
                  <a:solidFill>
                    <a:schemeClr val="accent3"/>
                  </a:solidFill>
                  <a:latin typeface="Raleway SemiBold"/>
                  <a:ea typeface="Raleway SemiBold"/>
                  <a:cs typeface="Raleway SemiBold"/>
                  <a:sym typeface="Raleway SemiBold"/>
                </a:defRPr>
              </a:pPr>
              <a:r>
                <a:t>Centro de Innovación </a:t>
              </a:r>
            </a:p>
            <a:p>
              <a:pPr>
                <a:defRPr sz="1900">
                  <a:solidFill>
                    <a:schemeClr val="accent3"/>
                  </a:solidFill>
                  <a:latin typeface="Raleway SemiBold"/>
                  <a:ea typeface="Raleway SemiBold"/>
                  <a:cs typeface="Raleway SemiBold"/>
                  <a:sym typeface="Raleway SemiBold"/>
                </a:defRPr>
              </a:pPr>
              <a:r>
                <a:t>y Negocios Industrial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n 4" descr="Imagen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4108" y="241250"/>
            <a:ext cx="6830446" cy="13682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4" name="Grupo 11"/>
          <p:cNvGrpSpPr/>
          <p:nvPr/>
        </p:nvGrpSpPr>
        <p:grpSpPr>
          <a:xfrm>
            <a:off x="6201102" y="3379139"/>
            <a:ext cx="5421515" cy="997490"/>
            <a:chOff x="0" y="0"/>
            <a:chExt cx="5421514" cy="997489"/>
          </a:xfrm>
        </p:grpSpPr>
        <p:pic>
          <p:nvPicPr>
            <p:cNvPr id="172" name="Imagen 8" descr="Imagen 8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421515" cy="9974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" name="Imagen 9" descr="Imagen 9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43191" y="201136"/>
              <a:ext cx="4768017" cy="6919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5" name="Imagen 10" descr="Imagen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61544" y="1830609"/>
            <a:ext cx="5791979" cy="1119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n 12" descr="Imagen 1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69382" y="3794502"/>
            <a:ext cx="4759363" cy="11642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agen 13" descr="Imagen 13"/>
          <p:cNvPicPr>
            <a:picLocks noChangeAspect="1"/>
          </p:cNvPicPr>
          <p:nvPr/>
        </p:nvPicPr>
        <p:blipFill>
          <a:blip r:embed="rId7">
            <a:extLst/>
          </a:blip>
          <a:srcRect l="19932" t="10791" r="18831" b="16503"/>
          <a:stretch>
            <a:fillRect/>
          </a:stretch>
        </p:blipFill>
        <p:spPr>
          <a:xfrm>
            <a:off x="5584771" y="5039833"/>
            <a:ext cx="1433065" cy="17015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Imagen 1" descr="Imagen 1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390458" y="5095580"/>
            <a:ext cx="2690244" cy="15500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" y="9"/>
            <a:ext cx="12191981" cy="68579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n 1" descr="Imagen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0011" y="1538983"/>
            <a:ext cx="1971838" cy="692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n 4" descr="Imagen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02267" y="1925370"/>
            <a:ext cx="1213107" cy="9326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n 6" descr="Imagen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3435103">
            <a:off x="1441101" y="2231071"/>
            <a:ext cx="1380748" cy="11978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n 10" descr="Imagen 10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121587" y="4192461"/>
            <a:ext cx="4613626" cy="2454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Imagen 12" descr="Imagen 1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665183" y="2757076"/>
            <a:ext cx="1848609" cy="9326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" y="9"/>
            <a:ext cx="12191981" cy="68579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Imagen 2" descr="Imagen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98939" y="-254159"/>
            <a:ext cx="9179171" cy="22891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1" name="Grupo 28"/>
          <p:cNvGrpSpPr/>
          <p:nvPr/>
        </p:nvGrpSpPr>
        <p:grpSpPr>
          <a:xfrm>
            <a:off x="5187460" y="1871921"/>
            <a:ext cx="3200402" cy="1343612"/>
            <a:chOff x="0" y="0"/>
            <a:chExt cx="3200400" cy="1343611"/>
          </a:xfrm>
        </p:grpSpPr>
        <p:pic>
          <p:nvPicPr>
            <p:cNvPr id="189" name="Imagen 13" descr="Imagen 13"/>
            <p:cNvPicPr>
              <a:picLocks noChangeAspect="1"/>
            </p:cNvPicPr>
            <p:nvPr/>
          </p:nvPicPr>
          <p:blipFill>
            <a:blip r:embed="rId4">
              <a:alphaModFix amt="70000"/>
              <a:extLst/>
            </a:blip>
            <a:stretch>
              <a:fillRect/>
            </a:stretch>
          </p:blipFill>
          <p:spPr>
            <a:xfrm>
              <a:off x="0" y="0"/>
              <a:ext cx="3200401" cy="13436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0" name="Imagen 9" descr="Imagen 9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75848" y="0"/>
              <a:ext cx="2901462" cy="13436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92" name="Imagen 23" descr="Imagen 2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9973431">
            <a:off x="8014958" y="785893"/>
            <a:ext cx="2938781" cy="184495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93" name="Imagen 25" descr="Imagen 25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726641" y="3070868"/>
            <a:ext cx="1548744" cy="134361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94" name="Imagen 27" descr="Imagen 27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602998" y="3215532"/>
            <a:ext cx="2097029" cy="203606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" y="9"/>
            <a:ext cx="12191981" cy="68579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n 1" descr="Imagen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3502" y="405394"/>
            <a:ext cx="2926534" cy="12000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n 2" descr="Imagen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93517" y="257312"/>
            <a:ext cx="6816557" cy="16030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agen 7" descr="Imagen 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00728" y="4912007"/>
            <a:ext cx="4891188" cy="9000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n 8" descr="Imagen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054109" y="5812035"/>
            <a:ext cx="4891189" cy="921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agen 5" descr="Imagen 5"/>
          <p:cNvPicPr>
            <a:picLocks noChangeAspect="1"/>
          </p:cNvPicPr>
          <p:nvPr/>
        </p:nvPicPr>
        <p:blipFill>
          <a:blip r:embed="rId2">
            <a:extLst/>
          </a:blip>
          <a:srcRect l="0" t="18830" r="0" b="6416"/>
          <a:stretch>
            <a:fillRect/>
          </a:stretch>
        </p:blipFill>
        <p:spPr>
          <a:xfrm>
            <a:off x="-39974" y="1"/>
            <a:ext cx="12231975" cy="6858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6" name="Group"/>
          <p:cNvGrpSpPr/>
          <p:nvPr/>
        </p:nvGrpSpPr>
        <p:grpSpPr>
          <a:xfrm>
            <a:off x="7222183" y="2063137"/>
            <a:ext cx="4961392" cy="1168595"/>
            <a:chOff x="0" y="0"/>
            <a:chExt cx="4961391" cy="1168593"/>
          </a:xfrm>
        </p:grpSpPr>
        <p:sp>
          <p:nvSpPr>
            <p:cNvPr id="203" name="Rectángulo 6"/>
            <p:cNvSpPr/>
            <p:nvPr/>
          </p:nvSpPr>
          <p:spPr>
            <a:xfrm rot="5400000">
              <a:off x="1937743" y="-1855055"/>
              <a:ext cx="1168595" cy="4878703"/>
            </a:xfrm>
            <a:prstGeom prst="rect">
              <a:avLst/>
            </a:prstGeom>
            <a:solidFill>
              <a:srgbClr val="000000">
                <a:alpha val="48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4" name="CuadroTexto 1"/>
            <p:cNvSpPr txBox="1"/>
            <p:nvPr/>
          </p:nvSpPr>
          <p:spPr>
            <a:xfrm>
              <a:off x="0" y="309998"/>
              <a:ext cx="4059321" cy="503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</a:defRPr>
              </a:lvl1pPr>
            </a:lstStyle>
            <a:p>
              <a:pPr/>
              <a:r>
                <a:t>Baja huella de CO2</a:t>
              </a:r>
            </a:p>
          </p:txBody>
        </p:sp>
        <p:pic>
          <p:nvPicPr>
            <p:cNvPr id="205" name="Imagen 4" descr="Imagen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721043" y="225518"/>
              <a:ext cx="1085859" cy="7893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0" name="Group"/>
          <p:cNvGrpSpPr/>
          <p:nvPr/>
        </p:nvGrpSpPr>
        <p:grpSpPr>
          <a:xfrm>
            <a:off x="7256454" y="5107332"/>
            <a:ext cx="4961393" cy="1168595"/>
            <a:chOff x="0" y="0"/>
            <a:chExt cx="4961391" cy="1168593"/>
          </a:xfrm>
        </p:grpSpPr>
        <p:sp>
          <p:nvSpPr>
            <p:cNvPr id="207" name="Rectángulo 5"/>
            <p:cNvSpPr/>
            <p:nvPr/>
          </p:nvSpPr>
          <p:spPr>
            <a:xfrm rot="5400000">
              <a:off x="1896398" y="-1896399"/>
              <a:ext cx="1168595" cy="4961392"/>
            </a:xfrm>
            <a:prstGeom prst="rect">
              <a:avLst/>
            </a:prstGeom>
            <a:solidFill>
              <a:srgbClr val="000000">
                <a:alpha val="48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8" name="CuadroTexto 8"/>
            <p:cNvSpPr txBox="1"/>
            <p:nvPr/>
          </p:nvSpPr>
          <p:spPr>
            <a:xfrm>
              <a:off x="1014829" y="513252"/>
              <a:ext cx="3721045" cy="503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</a:defRPr>
              </a:lvl1pPr>
            </a:lstStyle>
            <a:p>
              <a:pPr/>
              <a:r>
                <a:t>Económica</a:t>
              </a:r>
            </a:p>
          </p:txBody>
        </p:sp>
        <p:pic>
          <p:nvPicPr>
            <p:cNvPr id="209" name="Picture 3" descr="Picture 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08357" y="182148"/>
              <a:ext cx="904608" cy="78931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214" name="Group"/>
          <p:cNvGrpSpPr/>
          <p:nvPr/>
        </p:nvGrpSpPr>
        <p:grpSpPr>
          <a:xfrm>
            <a:off x="7254485" y="3560790"/>
            <a:ext cx="4965332" cy="1217484"/>
            <a:chOff x="0" y="0"/>
            <a:chExt cx="4965331" cy="1217483"/>
          </a:xfrm>
        </p:grpSpPr>
        <p:sp>
          <p:nvSpPr>
            <p:cNvPr id="211" name="Rectángulo 5"/>
            <p:cNvSpPr/>
            <p:nvPr/>
          </p:nvSpPr>
          <p:spPr>
            <a:xfrm rot="5400000">
              <a:off x="1873924" y="-1873925"/>
              <a:ext cx="1217484" cy="4965333"/>
            </a:xfrm>
            <a:prstGeom prst="rect">
              <a:avLst/>
            </a:prstGeom>
            <a:solidFill>
              <a:srgbClr val="000000">
                <a:alpha val="48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2" name="CuadroTexto 3"/>
            <p:cNvSpPr txBox="1"/>
            <p:nvPr/>
          </p:nvSpPr>
          <p:spPr>
            <a:xfrm>
              <a:off x="736184" y="234952"/>
              <a:ext cx="3876719" cy="524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</a:defRPr>
              </a:lvl1pPr>
            </a:lstStyle>
            <a:p>
              <a:pPr/>
              <a:r>
                <a:t>Larga vida útil</a:t>
              </a:r>
            </a:p>
          </p:txBody>
        </p:sp>
        <p:pic>
          <p:nvPicPr>
            <p:cNvPr id="213" name="Imagen 2" descr="Imagen 2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18708" y="352428"/>
              <a:ext cx="472479" cy="5594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Imagen 11" descr="Imagen 11"/>
          <p:cNvPicPr>
            <a:picLocks noChangeAspect="1"/>
          </p:cNvPicPr>
          <p:nvPr/>
        </p:nvPicPr>
        <p:blipFill>
          <a:blip r:embed="rId2">
            <a:extLst/>
          </a:blip>
          <a:srcRect l="0" t="7546" r="0" b="17387"/>
          <a:stretch>
            <a:fillRect/>
          </a:stretch>
        </p:blipFill>
        <p:spPr>
          <a:xfrm>
            <a:off x="3385" y="-2839"/>
            <a:ext cx="12191201" cy="686367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0" name="Group"/>
          <p:cNvGrpSpPr/>
          <p:nvPr/>
        </p:nvGrpSpPr>
        <p:grpSpPr>
          <a:xfrm>
            <a:off x="-36297" y="560020"/>
            <a:ext cx="4439612" cy="1088579"/>
            <a:chOff x="0" y="0"/>
            <a:chExt cx="4439610" cy="1088578"/>
          </a:xfrm>
        </p:grpSpPr>
        <p:sp>
          <p:nvSpPr>
            <p:cNvPr id="217" name="Rectángulo 12"/>
            <p:cNvSpPr/>
            <p:nvPr/>
          </p:nvSpPr>
          <p:spPr>
            <a:xfrm rot="5400000">
              <a:off x="1675516" y="-1675517"/>
              <a:ext cx="1088579" cy="4439612"/>
            </a:xfrm>
            <a:prstGeom prst="rect">
              <a:avLst/>
            </a:prstGeom>
            <a:solidFill>
              <a:srgbClr val="000000">
                <a:alpha val="48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8" name="CuadroTexto 13"/>
            <p:cNvSpPr txBox="1"/>
            <p:nvPr/>
          </p:nvSpPr>
          <p:spPr>
            <a:xfrm>
              <a:off x="105038" y="288772"/>
              <a:ext cx="3008278" cy="4689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</a:defRPr>
              </a:lvl1pPr>
            </a:lstStyle>
            <a:p>
              <a:pPr/>
              <a:r>
                <a:t>Sismo Resistente</a:t>
              </a:r>
            </a:p>
          </p:txBody>
        </p:sp>
        <p:pic>
          <p:nvPicPr>
            <p:cNvPr id="219" name="Imagen 1" descr="Imagen 1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151143" y="188222"/>
              <a:ext cx="757122" cy="7571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24" name="Group"/>
          <p:cNvGrpSpPr/>
          <p:nvPr/>
        </p:nvGrpSpPr>
        <p:grpSpPr>
          <a:xfrm>
            <a:off x="-404263" y="1974873"/>
            <a:ext cx="4844106" cy="1160308"/>
            <a:chOff x="0" y="0"/>
            <a:chExt cx="4844105" cy="1160306"/>
          </a:xfrm>
        </p:grpSpPr>
        <p:sp>
          <p:nvSpPr>
            <p:cNvPr id="221" name="Rectángulo 11"/>
            <p:cNvSpPr/>
            <p:nvPr/>
          </p:nvSpPr>
          <p:spPr>
            <a:xfrm rot="5400000">
              <a:off x="1841899" y="-1841900"/>
              <a:ext cx="1160308" cy="4844107"/>
            </a:xfrm>
            <a:prstGeom prst="rect">
              <a:avLst/>
            </a:prstGeom>
            <a:solidFill>
              <a:srgbClr val="000000">
                <a:alpha val="48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2" name="CuadroTexto 1"/>
            <p:cNvSpPr txBox="1"/>
            <p:nvPr/>
          </p:nvSpPr>
          <p:spPr>
            <a:xfrm>
              <a:off x="0" y="307799"/>
              <a:ext cx="3694657" cy="499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</a:defRPr>
              </a:lvl1pPr>
            </a:lstStyle>
            <a:p>
              <a:pPr/>
              <a:r>
                <a:t>No propaga la llama</a:t>
              </a:r>
            </a:p>
          </p:txBody>
        </p:sp>
        <p:pic>
          <p:nvPicPr>
            <p:cNvPr id="223" name="Imagen 9" descr="Imagen 9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94657" y="223918"/>
              <a:ext cx="717267" cy="7172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28" name="Group"/>
          <p:cNvGrpSpPr/>
          <p:nvPr/>
        </p:nvGrpSpPr>
        <p:grpSpPr>
          <a:xfrm>
            <a:off x="-36297" y="3461455"/>
            <a:ext cx="4439612" cy="1088579"/>
            <a:chOff x="0" y="0"/>
            <a:chExt cx="4439610" cy="1088578"/>
          </a:xfrm>
        </p:grpSpPr>
        <p:sp>
          <p:nvSpPr>
            <p:cNvPr id="225" name="Rectángulo 13"/>
            <p:cNvSpPr/>
            <p:nvPr/>
          </p:nvSpPr>
          <p:spPr>
            <a:xfrm rot="5400000">
              <a:off x="1675516" y="-1675517"/>
              <a:ext cx="1088579" cy="4439612"/>
            </a:xfrm>
            <a:prstGeom prst="rect">
              <a:avLst/>
            </a:prstGeom>
            <a:solidFill>
              <a:srgbClr val="000000">
                <a:alpha val="48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6" name="CuadroTexto 14"/>
            <p:cNvSpPr txBox="1"/>
            <p:nvPr/>
          </p:nvSpPr>
          <p:spPr>
            <a:xfrm>
              <a:off x="973352" y="288771"/>
              <a:ext cx="3466259" cy="4689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</a:defRPr>
              </a:lvl1pPr>
            </a:lstStyle>
            <a:p>
              <a:pPr/>
              <a:r>
                <a:t>Autoconstrucción</a:t>
              </a:r>
            </a:p>
          </p:txBody>
        </p:sp>
        <p:pic>
          <p:nvPicPr>
            <p:cNvPr id="227" name="Imagen 9" descr="Imagen 9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43124" y="210076"/>
              <a:ext cx="629405" cy="6626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" y="9"/>
            <a:ext cx="12191981" cy="685799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3" name="Grupo 4"/>
          <p:cNvGrpSpPr/>
          <p:nvPr/>
        </p:nvGrpSpPr>
        <p:grpSpPr>
          <a:xfrm>
            <a:off x="359175" y="4993120"/>
            <a:ext cx="7353591" cy="1352967"/>
            <a:chOff x="0" y="0"/>
            <a:chExt cx="7353589" cy="1352966"/>
          </a:xfrm>
        </p:grpSpPr>
        <p:pic>
          <p:nvPicPr>
            <p:cNvPr id="231" name="Imagen 2" descr="Imagen 2"/>
            <p:cNvPicPr>
              <a:picLocks noChangeAspect="1"/>
            </p:cNvPicPr>
            <p:nvPr/>
          </p:nvPicPr>
          <p:blipFill>
            <a:blip r:embed="rId3">
              <a:alphaModFix amt="70000"/>
              <a:extLst/>
            </a:blip>
            <a:stretch>
              <a:fillRect/>
            </a:stretch>
          </p:blipFill>
          <p:spPr>
            <a:xfrm>
              <a:off x="0" y="-1"/>
              <a:ext cx="7353590" cy="1352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2" name="Imagen 3" descr="Imagen 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43193" y="201136"/>
              <a:ext cx="6467203" cy="9385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499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Imagen 6" descr="Imagen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9272" y="2872"/>
            <a:ext cx="4422060" cy="6194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40098" y="1136971"/>
            <a:ext cx="8101146" cy="10557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Imagen 8" descr="Imagen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10667" y="2313251"/>
            <a:ext cx="5275996" cy="8217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n 9" descr="Imagen 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70369" y="3396389"/>
            <a:ext cx="5555465" cy="12427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Imagen 10" descr="Imagen 10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192601" y="5176127"/>
            <a:ext cx="5484473" cy="10214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